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3474" y="-120"/>
      </p:cViewPr>
      <p:guideLst>
        <p:guide orient="horz" pos="57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5681135"/>
            <a:ext cx="874395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10363200"/>
            <a:ext cx="72009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6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732369"/>
            <a:ext cx="2314575" cy="156040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732369"/>
            <a:ext cx="6772275" cy="156040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9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1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11751735"/>
            <a:ext cx="8743950" cy="3632200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7751236"/>
            <a:ext cx="8743950" cy="4000499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9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4267201"/>
            <a:ext cx="4543425" cy="120692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4267201"/>
            <a:ext cx="4543425" cy="120692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4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4093635"/>
            <a:ext cx="4545212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5799667"/>
            <a:ext cx="4545212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4" y="4093635"/>
            <a:ext cx="4546997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4" y="5799667"/>
            <a:ext cx="4546997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1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73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7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28133"/>
            <a:ext cx="3384352" cy="309880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728135"/>
            <a:ext cx="5750719" cy="1560830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3826935"/>
            <a:ext cx="3384352" cy="12509501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1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12801600"/>
            <a:ext cx="6172200" cy="151130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1634067"/>
            <a:ext cx="6172200" cy="10972800"/>
          </a:xfrm>
        </p:spPr>
        <p:txBody>
          <a:bodyPr/>
          <a:lstStyle>
            <a:lvl1pPr marL="0" indent="0">
              <a:buNone/>
              <a:defRPr sz="5700"/>
            </a:lvl1pPr>
            <a:lvl2pPr marL="816422" indent="0">
              <a:buNone/>
              <a:defRPr sz="5000"/>
            </a:lvl2pPr>
            <a:lvl3pPr marL="1632844" indent="0">
              <a:buNone/>
              <a:defRPr sz="4300"/>
            </a:lvl3pPr>
            <a:lvl4pPr marL="2449266" indent="0">
              <a:buNone/>
              <a:defRPr sz="3600"/>
            </a:lvl4pPr>
            <a:lvl5pPr marL="3265688" indent="0">
              <a:buNone/>
              <a:defRPr sz="3600"/>
            </a:lvl5pPr>
            <a:lvl6pPr marL="4082110" indent="0">
              <a:buNone/>
              <a:defRPr sz="3600"/>
            </a:lvl6pPr>
            <a:lvl7pPr marL="4898532" indent="0">
              <a:buNone/>
              <a:defRPr sz="3600"/>
            </a:lvl7pPr>
            <a:lvl8pPr marL="5714954" indent="0">
              <a:buNone/>
              <a:defRPr sz="3600"/>
            </a:lvl8pPr>
            <a:lvl9pPr marL="6531376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14312901"/>
            <a:ext cx="6172200" cy="2146299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4267201"/>
            <a:ext cx="9258300" cy="12069235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420B8-D6E7-4E82-A294-52F497F1B4AE}" type="datetimeFigureOut">
              <a:rPr lang="en-US" smtClean="0"/>
              <a:t>5/4/2016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16950268"/>
            <a:ext cx="325755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28C6B-2DE4-4A85-9E0C-E80EA5E64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29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2844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1632844" rtl="0" eaLnBrk="1" latinLnBrk="0" hangingPunct="1">
        <a:spcBef>
          <a:spcPct val="20000"/>
        </a:spcBef>
        <a:buFont typeface="Arial" panose="020B0604020202020204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34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Gratiela</dc:creator>
  <cp:lastModifiedBy>Gratiela</cp:lastModifiedBy>
  <cp:revision>1</cp:revision>
  <dcterms:created xsi:type="dcterms:W3CDTF">2016-05-04T15:05:01Z</dcterms:created>
  <dcterms:modified xsi:type="dcterms:W3CDTF">2016-05-04T15:07:42Z</dcterms:modified>
</cp:coreProperties>
</file>